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1" d="100"/>
          <a:sy n="71" d="100"/>
        </p:scale>
        <p:origin x="72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gif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gif>
</file>

<file path=ppt/media/image19.jp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7682" y="1635691"/>
            <a:ext cx="11987408" cy="3329581"/>
          </a:xfrm>
        </p:spPr>
        <p:txBody>
          <a:bodyPr/>
          <a:lstStyle/>
          <a:p>
            <a:pPr algn="ctr"/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REPÚBLICA DE ANGOLA </a:t>
            </a:r>
            <a:b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MINISTÉRIO DA EDUCAÇÃO </a:t>
            </a:r>
            <a:b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GOVERNO DA PROVÍNCIA DE LUANDA </a:t>
            </a:r>
            <a:b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INSTITUTO MÉDIO PRIVADO JOHN LOCKE </a:t>
            </a:r>
            <a:b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ÁREA DE FORMAÇÃO DE INFORMÁTICA PROVA DE APTIDÃO PROFISSIONAL </a:t>
            </a:r>
            <a:b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(P.A.P) 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71391" y="4521786"/>
            <a:ext cx="9619989" cy="861420"/>
          </a:xfrm>
        </p:spPr>
        <p:txBody>
          <a:bodyPr>
            <a:normAutofit fontScale="55000" lnSpcReduction="20000"/>
          </a:bodyPr>
          <a:lstStyle/>
          <a:p>
            <a:r>
              <a:rPr lang="pt-BR" dirty="0"/>
              <a:t> </a:t>
            </a:r>
          </a:p>
          <a:p>
            <a:pPr algn="ctr"/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CRIAÇÃO DE UM SISTEMA DE CONTROLO E GESTÃO DE INFORMAÇÃO PARA O CONDOMÍNIO SONANGOL (CAMAMA) </a:t>
            </a:r>
          </a:p>
          <a:p>
            <a:endParaRPr lang="pt-BR" dirty="0"/>
          </a:p>
        </p:txBody>
      </p:sp>
      <p:pic>
        <p:nvPicPr>
          <p:cNvPr id="7" name="Picture 110"/>
          <p:cNvPicPr/>
          <p:nvPr/>
        </p:nvPicPr>
        <p:blipFill>
          <a:blip r:embed="rId2"/>
          <a:stretch>
            <a:fillRect/>
          </a:stretch>
        </p:blipFill>
        <p:spPr>
          <a:xfrm>
            <a:off x="5422256" y="178897"/>
            <a:ext cx="1318260" cy="103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4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CAP II. TECNOLOGIAS E FERRAMENTAS UTILIZADAS  </a:t>
            </a:r>
            <a:r>
              <a:rPr lang="pt-BR" b="1" dirty="0"/>
              <a:t/>
            </a:r>
            <a:br>
              <a:rPr lang="pt-BR" b="1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31867" y="2028060"/>
            <a:ext cx="3616605" cy="4195481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r>
              <a:rPr lang="pt-PT" dirty="0"/>
              <a:t>HTML  </a:t>
            </a:r>
            <a:endParaRPr lang="pt-BR" dirty="0"/>
          </a:p>
          <a:p>
            <a:r>
              <a:rPr lang="pt-PT" dirty="0"/>
              <a:t>PHP </a:t>
            </a:r>
            <a:endParaRPr lang="pt-BR" dirty="0"/>
          </a:p>
          <a:p>
            <a:r>
              <a:rPr lang="pt-PT" dirty="0"/>
              <a:t>MYSQL  </a:t>
            </a:r>
            <a:endParaRPr lang="pt-BR" dirty="0"/>
          </a:p>
          <a:p>
            <a:r>
              <a:rPr lang="pt-PT" dirty="0"/>
              <a:t>Visual Studio Code  </a:t>
            </a:r>
            <a:endParaRPr lang="pt-BR" dirty="0"/>
          </a:p>
          <a:p>
            <a:r>
              <a:rPr lang="pt-PT" dirty="0"/>
              <a:t>Wamp Server   </a:t>
            </a:r>
            <a:endParaRPr lang="pt-BR" dirty="0"/>
          </a:p>
          <a:p>
            <a:r>
              <a:rPr lang="pt-PT" dirty="0"/>
              <a:t>Framework </a:t>
            </a:r>
            <a:endParaRPr lang="pt-BR" dirty="0"/>
          </a:p>
          <a:p>
            <a:r>
              <a:rPr lang="pt-PT" dirty="0"/>
              <a:t>Bootstrap </a:t>
            </a:r>
            <a:endParaRPr lang="pt-BR" dirty="0"/>
          </a:p>
          <a:p>
            <a:r>
              <a:rPr lang="pt-PT" dirty="0"/>
              <a:t>CSS </a:t>
            </a:r>
            <a:endParaRPr lang="pt-BR" dirty="0"/>
          </a:p>
          <a:p>
            <a:r>
              <a:rPr lang="pt-PT" b="1" dirty="0"/>
              <a:t>Javascrip  </a:t>
            </a:r>
            <a:endParaRPr lang="pt-BR" b="1" dirty="0"/>
          </a:p>
          <a:p>
            <a:r>
              <a:rPr lang="pt-PT" dirty="0"/>
              <a:t> 		 	</a:t>
            </a:r>
            <a:endParaRPr lang="pt-BR" dirty="0"/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866" y="2028060"/>
            <a:ext cx="4289973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9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CAP. III REQUISITOS FUNCIONAIS E NÃO FUNCIONAIS  </a:t>
            </a:r>
            <a:r>
              <a:rPr lang="pt-BR" b="1" dirty="0"/>
              <a:t/>
            </a:r>
            <a:br>
              <a:rPr lang="pt-BR" b="1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1641" y="2362200"/>
            <a:ext cx="6615299" cy="4195481"/>
          </a:xfrm>
          <a:solidFill>
            <a:schemeClr val="bg1"/>
          </a:solidFill>
        </p:spPr>
        <p:txBody>
          <a:bodyPr/>
          <a:lstStyle/>
          <a:p>
            <a:pPr marL="0" indent="0" algn="ctr">
              <a:buNone/>
            </a:pPr>
            <a:r>
              <a:rPr lang="pt-PT" b="1" u="sng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FUNCIONAIS </a:t>
            </a:r>
          </a:p>
          <a:p>
            <a:r>
              <a:rPr lang="pt-PT" b="1" dirty="0" smtClean="0"/>
              <a:t>Cadastro </a:t>
            </a:r>
            <a:r>
              <a:rPr lang="pt-PT" b="1" dirty="0"/>
              <a:t>de Usuário</a:t>
            </a:r>
            <a:r>
              <a:rPr lang="pt-PT" dirty="0"/>
              <a:t> </a:t>
            </a:r>
            <a:endParaRPr lang="pt-BR" dirty="0"/>
          </a:p>
          <a:p>
            <a:r>
              <a:rPr lang="pt-PT" b="1" dirty="0"/>
              <a:t>Cadastro de moradores</a:t>
            </a:r>
            <a:endParaRPr lang="pt-BR" dirty="0"/>
          </a:p>
          <a:p>
            <a:r>
              <a:rPr lang="pt-PT" b="1" dirty="0"/>
              <a:t>Autenticação</a:t>
            </a:r>
            <a:r>
              <a:rPr lang="pt-PT" dirty="0"/>
              <a:t> </a:t>
            </a:r>
            <a:endParaRPr lang="pt-BR" dirty="0"/>
          </a:p>
          <a:p>
            <a:r>
              <a:rPr lang="pt-PT" b="1" dirty="0"/>
              <a:t>Cadastro de Apartamentos</a:t>
            </a:r>
            <a:endParaRPr lang="pt-BR" dirty="0"/>
          </a:p>
          <a:p>
            <a:r>
              <a:rPr lang="pt-PT" b="1" dirty="0"/>
              <a:t>Cadastro de funcionários</a:t>
            </a:r>
            <a:r>
              <a:rPr lang="pt-PT" dirty="0"/>
              <a:t> </a:t>
            </a:r>
            <a:endParaRPr lang="pt-BR" dirty="0"/>
          </a:p>
          <a:p>
            <a:r>
              <a:rPr lang="pt-PT" b="1" dirty="0"/>
              <a:t>Folha de pagamentos</a:t>
            </a:r>
            <a:endParaRPr lang="pt-BR" dirty="0"/>
          </a:p>
          <a:p>
            <a:r>
              <a:rPr lang="pt-PT" b="1" dirty="0"/>
              <a:t>Exportar a lista de pagamentos em arquivo pdf</a:t>
            </a:r>
            <a:endParaRPr lang="pt-BR" dirty="0"/>
          </a:p>
          <a:p>
            <a:r>
              <a:rPr lang="pt-BR" b="1" dirty="0"/>
              <a:t>Fazer reserva de área de lazer.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7320335" y="2362200"/>
            <a:ext cx="4418947" cy="4195481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Font typeface="Wingdings 3" charset="2"/>
              <a:buNone/>
            </a:pPr>
            <a:r>
              <a:rPr lang="pt-PT" b="1" u="sng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NÃO-FUNCIONAIS </a:t>
            </a:r>
          </a:p>
          <a:p>
            <a:r>
              <a:rPr lang="pt-PT" b="1" dirty="0" smtClean="0"/>
              <a:t>Utilizar </a:t>
            </a:r>
            <a:r>
              <a:rPr lang="pt-PT" b="1" dirty="0"/>
              <a:t>banco de dados MySql  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167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DIAGRAMA DE CASO DE USO  </a:t>
            </a:r>
            <a:r>
              <a:rPr lang="pt-PT" dirty="0" smtClean="0"/>
              <a:t>(ADMINISTRADOR)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501" y="2052638"/>
            <a:ext cx="7462774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74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DIAGRAMA DE CASO DE USO  </a:t>
            </a:r>
            <a:r>
              <a:rPr lang="pt-PT" dirty="0" smtClean="0"/>
              <a:t>(FUNCIONÁRIOS)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501" y="2052638"/>
            <a:ext cx="7462774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5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DIAGRAMA DE CASO DE USO  </a:t>
            </a:r>
            <a:r>
              <a:rPr lang="pt-PT" dirty="0" smtClean="0"/>
              <a:t>(MORADORES)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501" y="2052638"/>
            <a:ext cx="7462774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55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 CAP. IV RESULTADOS OBTIDOS  </a:t>
            </a:r>
            <a:r>
              <a:rPr lang="pt-BR" b="1" dirty="0"/>
              <a:t/>
            </a:r>
            <a:br>
              <a:rPr lang="pt-BR" b="1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0909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CONCLUSÃO </a:t>
            </a:r>
            <a:r>
              <a:rPr lang="pt-BR" b="1" dirty="0"/>
              <a:t/>
            </a:r>
            <a:br>
              <a:rPr lang="pt-BR" b="1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479983" y="2276625"/>
            <a:ext cx="4467229" cy="553776"/>
          </a:xfrm>
          <a:solidFill>
            <a:schemeClr val="bg1"/>
          </a:solidFill>
        </p:spPr>
        <p:txBody>
          <a:bodyPr/>
          <a:lstStyle/>
          <a:p>
            <a:r>
              <a:rPr lang="pt-PT" dirty="0" smtClean="0"/>
              <a:t>IDEALIZADO E IMPLEMENTADO 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159" y="3253778"/>
            <a:ext cx="6553882" cy="31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71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pPr algn="ctr"/>
            <a:r>
              <a:rPr lang="pt-BR" sz="5400" b="1" dirty="0" smtClean="0"/>
              <a:t>MUITO OBRIGADO!</a:t>
            </a:r>
            <a:endParaRPr lang="pt-BR" sz="5400" b="1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254" y="2097041"/>
            <a:ext cx="5671393" cy="4248070"/>
          </a:xfrm>
        </p:spPr>
      </p:pic>
    </p:spTree>
    <p:extLst>
      <p:ext uri="{BB962C8B-B14F-4D97-AF65-F5344CB8AC3E}">
        <p14:creationId xmlns:p14="http://schemas.microsoft.com/office/powerpoint/2010/main" val="3540101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INTEGRANTES DO GRUPO</a:t>
            </a:r>
            <a:endParaRPr lang="pt-B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pt-B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ALBERTO QUELVE ZIMBUCULO</a:t>
            </a:r>
            <a:endParaRPr lang="pt-B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CELESTINO ANTÔNIO TECA</a:t>
            </a:r>
            <a:endParaRPr lang="pt-B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AFONSINA ÁLVARO AFONSO</a:t>
            </a:r>
            <a:endParaRPr lang="pt-B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MIGUEL KINANGA KUFICA JOÃO</a:t>
            </a:r>
            <a:endParaRPr lang="pt-B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PEDRO MONTEIRO MABANZA</a:t>
            </a:r>
            <a:endParaRPr lang="pt-BR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309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INTRODUÇÃO</a:t>
            </a:r>
            <a:endParaRPr lang="pt-B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2052918"/>
            <a:ext cx="5911263" cy="4195481"/>
          </a:xfrm>
        </p:spPr>
        <p:txBody>
          <a:bodyPr/>
          <a:lstStyle/>
          <a:p>
            <a:r>
              <a:rPr lang="pt-PT" dirty="0"/>
              <a:t>Com a rápida evolução tecnológica, cada vez mais as pessoas ficam dependentes dos recursos e de aparatos tecnológicos, como computadores, celulares, tvs digitais, tablets, dentre outros. 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409" y="1640910"/>
            <a:ext cx="4141939" cy="232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9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PROBLEMÁTICA</a:t>
            </a:r>
            <a:endParaRPr lang="pt-B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70537" y="1402915"/>
            <a:ext cx="5591851" cy="3983277"/>
          </a:xfrm>
          <a:solidFill>
            <a:schemeClr val="tx2">
              <a:lumMod val="10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pt-PT" dirty="0"/>
              <a:t>Tempo gasto no controle de </a:t>
            </a:r>
            <a:r>
              <a:rPr lang="pt-PT" dirty="0" smtClean="0"/>
              <a:t>documentações.</a:t>
            </a:r>
          </a:p>
          <a:p>
            <a:pPr marL="0" indent="0">
              <a:buNone/>
            </a:pPr>
            <a:endParaRPr lang="pt-BR" sz="1800" dirty="0"/>
          </a:p>
          <a:p>
            <a:pPr>
              <a:buFont typeface="Wingdings" panose="05000000000000000000" pitchFamily="2" charset="2"/>
              <a:buChar char="q"/>
            </a:pPr>
            <a:r>
              <a:rPr lang="pt-PT" dirty="0"/>
              <a:t>P</a:t>
            </a:r>
            <a:r>
              <a:rPr lang="pt-PT" dirty="0" smtClean="0"/>
              <a:t>erda </a:t>
            </a:r>
            <a:r>
              <a:rPr lang="pt-PT" dirty="0"/>
              <a:t>de </a:t>
            </a:r>
            <a:r>
              <a:rPr lang="pt-PT" dirty="0" smtClean="0"/>
              <a:t>informações.</a:t>
            </a:r>
          </a:p>
          <a:p>
            <a:pPr marL="0" indent="0">
              <a:buNone/>
            </a:pPr>
            <a:endParaRPr lang="pt-PT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pt-PT" dirty="0" smtClean="0"/>
              <a:t>Dificuldade </a:t>
            </a:r>
            <a:r>
              <a:rPr lang="pt-PT" dirty="0"/>
              <a:t>de </a:t>
            </a:r>
            <a:r>
              <a:rPr lang="pt-PT" dirty="0" smtClean="0"/>
              <a:t>comunicação</a:t>
            </a:r>
          </a:p>
          <a:p>
            <a:pPr marL="0" indent="0">
              <a:buNone/>
            </a:pPr>
            <a:endParaRPr lang="pt-PT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pt-PT" dirty="0"/>
              <a:t>D</a:t>
            </a:r>
            <a:r>
              <a:rPr lang="pt-PT" dirty="0" smtClean="0"/>
              <a:t>ificuldade de agendamento  </a:t>
            </a:r>
            <a:endParaRPr lang="pt-BR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668" y="1402915"/>
            <a:ext cx="5479008" cy="398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51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2"/>
          <p:cNvSpPr txBox="1">
            <a:spLocks noGrp="1"/>
          </p:cNvSpPr>
          <p:nvPr>
            <p:ph idx="1"/>
          </p:nvPr>
        </p:nvSpPr>
        <p:spPr>
          <a:xfrm>
            <a:off x="896835" y="1433486"/>
            <a:ext cx="8946541" cy="4195481"/>
          </a:xfrm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PT" sz="2400" b="1" dirty="0" smtClean="0">
                <a:cs typeface="Times New Roman" panose="02020603050405020304" pitchFamily="18" charset="0"/>
              </a:rPr>
              <a:t>Geral</a:t>
            </a:r>
            <a:r>
              <a:rPr lang="pt-PT" sz="2400" dirty="0" smtClean="0"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pt-PT" sz="2400" dirty="0" smtClean="0">
                <a:cs typeface="Times New Roman" panose="02020603050405020304" pitchFamily="18" charset="0"/>
              </a:rPr>
              <a:t> Desenvolver </a:t>
            </a:r>
            <a:r>
              <a:rPr lang="pt-PT" sz="2400" dirty="0">
                <a:cs typeface="Times New Roman" panose="02020603050405020304" pitchFamily="18" charset="0"/>
              </a:rPr>
              <a:t>um Sistema para controle e gestão de condomínios.</a:t>
            </a:r>
            <a:r>
              <a:rPr lang="pt-PT" sz="2400" b="1" dirty="0">
                <a:cs typeface="Times New Roman" panose="02020603050405020304" pitchFamily="18" charset="0"/>
              </a:rPr>
              <a:t> </a:t>
            </a:r>
            <a:endParaRPr lang="pt-PT" sz="2400" b="1" dirty="0" smtClean="0">
              <a:cs typeface="Times New Roman" panose="02020603050405020304" pitchFamily="18" charset="0"/>
            </a:endParaRPr>
          </a:p>
          <a:p>
            <a:pPr marL="0" lvl="0" indent="0" fontAlgn="base">
              <a:buNone/>
            </a:pPr>
            <a:r>
              <a:rPr lang="pt-PT" sz="2400" b="1" dirty="0" smtClean="0">
                <a:cs typeface="Times New Roman" panose="02020603050405020304" pitchFamily="18" charset="0"/>
              </a:rPr>
              <a:t>Especificos </a:t>
            </a:r>
          </a:p>
          <a:p>
            <a:pPr lvl="0" fontAlgn="base">
              <a:buFont typeface="Wingdings" panose="05000000000000000000" pitchFamily="2" charset="2"/>
              <a:buChar char="q"/>
            </a:pPr>
            <a:r>
              <a:rPr lang="pt-PT" sz="2400" b="1" dirty="0" smtClean="0">
                <a:cs typeface="Times New Roman" panose="02020603050405020304" pitchFamily="18" charset="0"/>
              </a:rPr>
              <a:t> </a:t>
            </a:r>
            <a:r>
              <a:rPr lang="pt-PT" sz="2400" dirty="0">
                <a:cs typeface="Times New Roman" panose="02020603050405020304" pitchFamily="18" charset="0"/>
              </a:rPr>
              <a:t>Realizar um levantamento das principais informações relevantes que devem constar no processo todo.   </a:t>
            </a:r>
            <a:r>
              <a:rPr lang="pt-PT" sz="2400" dirty="0" smtClean="0">
                <a:cs typeface="Times New Roman" panose="02020603050405020304" pitchFamily="18" charset="0"/>
              </a:rPr>
              <a:t>  </a:t>
            </a:r>
            <a:endParaRPr lang="pt-BR" sz="2400" dirty="0"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pt-PT" sz="2400" dirty="0">
                <a:cs typeface="Times New Roman" panose="02020603050405020304" pitchFamily="18" charset="0"/>
              </a:rPr>
              <a:t>Manter dados cadastrais do condomínio</a:t>
            </a:r>
            <a:endParaRPr lang="pt-BR" sz="2400" dirty="0" smtClean="0"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endParaRPr lang="pt-BR" dirty="0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646111" y="452718"/>
            <a:ext cx="25346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000" b="1" dirty="0" smtClean="0"/>
              <a:t>Objetivos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02835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Justificativa</a:t>
            </a:r>
            <a:endParaRPr lang="pt-BR" b="1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25" y="1257248"/>
            <a:ext cx="8247369" cy="2325195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581" y="3888672"/>
            <a:ext cx="4482231" cy="252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9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solidFill>
            <a:schemeClr val="tx2">
              <a:lumMod val="1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pt-BR" dirty="0" smtClean="0"/>
              <a:t>Qualitativa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dirty="0" smtClean="0"/>
              <a:t>Espiral</a:t>
            </a:r>
            <a:endParaRPr lang="pt-BR" dirty="0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646111" y="452718"/>
            <a:ext cx="36022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000" b="1" dirty="0" smtClean="0"/>
              <a:t>Metodologias</a:t>
            </a:r>
            <a:endParaRPr lang="pt-BR" sz="4000" b="1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467" y="3292781"/>
            <a:ext cx="4149348" cy="233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1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ESTRUTURA DO TRABALHO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3" y="2052918"/>
            <a:ext cx="5647112" cy="4195481"/>
          </a:xfrm>
          <a:solidFill>
            <a:schemeClr val="bg1">
              <a:lumMod val="95000"/>
              <a:lumOff val="5000"/>
            </a:schemeClr>
          </a:solidFill>
        </p:spPr>
        <p:txBody>
          <a:bodyPr/>
          <a:lstStyle/>
          <a:p>
            <a:pPr lvl="0" fontAlgn="base"/>
            <a:r>
              <a:rPr lang="pt-PT" b="1" dirty="0"/>
              <a:t>Capitulo </a:t>
            </a:r>
            <a:r>
              <a:rPr lang="pt-PT" b="1" dirty="0" smtClean="0"/>
              <a:t>1:</a:t>
            </a:r>
            <a:r>
              <a:rPr lang="pt-PT" dirty="0" smtClean="0"/>
              <a:t>Condomínios</a:t>
            </a:r>
            <a:r>
              <a:rPr lang="pt-PT" dirty="0"/>
              <a:t>, Gestão de Informação </a:t>
            </a:r>
            <a:r>
              <a:rPr lang="pt-PT" dirty="0" smtClean="0"/>
              <a:t>.</a:t>
            </a:r>
          </a:p>
          <a:p>
            <a:pPr lvl="0" fontAlgn="base"/>
            <a:endParaRPr lang="pt-PT" b="1" dirty="0"/>
          </a:p>
          <a:p>
            <a:pPr lvl="0" fontAlgn="base"/>
            <a:r>
              <a:rPr lang="pt-PT" b="1" dirty="0" smtClean="0"/>
              <a:t>Capitulo </a:t>
            </a:r>
            <a:r>
              <a:rPr lang="pt-PT" b="1" dirty="0"/>
              <a:t>2:</a:t>
            </a:r>
            <a:r>
              <a:rPr lang="pt-PT" dirty="0"/>
              <a:t> </a:t>
            </a:r>
            <a:r>
              <a:rPr lang="pt-PT" dirty="0"/>
              <a:t>T</a:t>
            </a:r>
            <a:r>
              <a:rPr lang="pt-PT" dirty="0" smtClean="0"/>
              <a:t>ecnologias </a:t>
            </a:r>
            <a:r>
              <a:rPr lang="pt-PT" dirty="0"/>
              <a:t>e </a:t>
            </a:r>
            <a:r>
              <a:rPr lang="pt-PT" dirty="0" smtClean="0"/>
              <a:t>Ferramentas .</a:t>
            </a:r>
          </a:p>
          <a:p>
            <a:pPr lvl="0" fontAlgn="base"/>
            <a:endParaRPr lang="pt-PT" b="1" dirty="0"/>
          </a:p>
          <a:p>
            <a:pPr lvl="0" fontAlgn="base"/>
            <a:r>
              <a:rPr lang="pt-PT" b="1" dirty="0" smtClean="0"/>
              <a:t>Capitulo </a:t>
            </a:r>
            <a:r>
              <a:rPr lang="pt-PT" b="1" dirty="0"/>
              <a:t>3: </a:t>
            </a:r>
            <a:r>
              <a:rPr lang="pt-PT" dirty="0" smtClean="0"/>
              <a:t>Requisitos </a:t>
            </a:r>
            <a:r>
              <a:rPr lang="pt-PT" dirty="0"/>
              <a:t>do sistema, Diagrama de </a:t>
            </a:r>
            <a:r>
              <a:rPr lang="pt-PT" dirty="0" smtClean="0"/>
              <a:t>Caso </a:t>
            </a:r>
            <a:r>
              <a:rPr lang="pt-PT" dirty="0"/>
              <a:t>de </a:t>
            </a:r>
            <a:r>
              <a:rPr lang="pt-PT" dirty="0" smtClean="0"/>
              <a:t>Uso.</a:t>
            </a:r>
          </a:p>
          <a:p>
            <a:pPr marL="0" lvl="0" indent="0" fontAlgn="base">
              <a:buNone/>
            </a:pPr>
            <a:r>
              <a:rPr lang="pt-PT" dirty="0" smtClean="0"/>
              <a:t> </a:t>
            </a:r>
            <a:endParaRPr lang="pt-BR" dirty="0"/>
          </a:p>
          <a:p>
            <a:pPr lvl="0" fontAlgn="base"/>
            <a:r>
              <a:rPr lang="pt-PT" b="1" dirty="0"/>
              <a:t>Capitulo 4: </a:t>
            </a:r>
            <a:r>
              <a:rPr lang="pt-PT" dirty="0"/>
              <a:t>Resultados Obtidos.   </a:t>
            </a:r>
            <a:endParaRPr lang="pt-BR" dirty="0"/>
          </a:p>
          <a:p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343" y="2052918"/>
            <a:ext cx="5066132" cy="280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49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CAPÍTULO I – FUNDAMENTAÇÃO TEÓRICA  </a:t>
            </a:r>
            <a:r>
              <a:rPr lang="pt-BR" b="1" dirty="0"/>
              <a:t/>
            </a:r>
            <a:br>
              <a:rPr lang="pt-BR" b="1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46111" y="2026025"/>
            <a:ext cx="4692371" cy="4195481"/>
          </a:xfrm>
          <a:solidFill>
            <a:schemeClr val="bg1">
              <a:lumMod val="95000"/>
              <a:lumOff val="5000"/>
            </a:schemeClr>
          </a:solidFill>
        </p:spPr>
        <p:txBody>
          <a:bodyPr/>
          <a:lstStyle/>
          <a:p>
            <a:r>
              <a:rPr lang="pt-PT" dirty="0"/>
              <a:t>Condomínio  </a:t>
            </a:r>
            <a:endParaRPr lang="pt-BR" dirty="0"/>
          </a:p>
          <a:p>
            <a:r>
              <a:rPr lang="pt-PT" dirty="0"/>
              <a:t>Apartamentos  </a:t>
            </a:r>
            <a:endParaRPr lang="pt-BR" dirty="0"/>
          </a:p>
          <a:p>
            <a:r>
              <a:rPr lang="pt-PT" dirty="0"/>
              <a:t>Gestão de informação   </a:t>
            </a:r>
            <a:endParaRPr lang="pt-BR" dirty="0"/>
          </a:p>
          <a:p>
            <a:r>
              <a:rPr lang="pt-PT" dirty="0"/>
              <a:t>Controle   </a:t>
            </a:r>
            <a:endParaRPr lang="pt-BR" dirty="0"/>
          </a:p>
          <a:p>
            <a:r>
              <a:rPr lang="pt-PT" dirty="0"/>
              <a:t>Sistema Web   </a:t>
            </a:r>
            <a:endParaRPr lang="pt-BR" dirty="0"/>
          </a:p>
          <a:p>
            <a:r>
              <a:rPr lang="pt-PT" dirty="0"/>
              <a:t>Sistema de gestão de informação   </a:t>
            </a:r>
            <a:endParaRPr lang="pt-BR" dirty="0"/>
          </a:p>
          <a:p>
            <a:r>
              <a:rPr lang="pt-PT" dirty="0"/>
              <a:t>Função  </a:t>
            </a:r>
            <a:endParaRPr lang="pt-BR" dirty="0"/>
          </a:p>
          <a:p>
            <a:r>
              <a:rPr lang="pt-PT" dirty="0"/>
              <a:t>Finalidade  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309" y="2026025"/>
            <a:ext cx="6203254" cy="347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60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Ion">
      <a:dk1>
        <a:sysClr val="windowText" lastClr="292929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174</TotalTime>
  <Words>272</Words>
  <Application>Microsoft Office PowerPoint</Application>
  <PresentationFormat>Widescreen</PresentationFormat>
  <Paragraphs>76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Arial</vt:lpstr>
      <vt:lpstr>Century Gothic</vt:lpstr>
      <vt:lpstr>Times New Roman</vt:lpstr>
      <vt:lpstr>Wingdings</vt:lpstr>
      <vt:lpstr>Wingdings 3</vt:lpstr>
      <vt:lpstr>Íon</vt:lpstr>
      <vt:lpstr>REPÚBLICA DE ANGOLA  MINISTÉRIO DA EDUCAÇÃO  GOVERNO DA PROVÍNCIA DE LUANDA  INSTITUTO MÉDIO PRIVADO JOHN LOCKE  ÁREA DE FORMAÇÃO DE INFORMÁTICA PROVA DE APTIDÃO PROFISSIONAL  (P.A.P)  </vt:lpstr>
      <vt:lpstr>INTEGRANTES DO GRUPO</vt:lpstr>
      <vt:lpstr>INTRODUÇÃO</vt:lpstr>
      <vt:lpstr>PROBLEMÁTICA</vt:lpstr>
      <vt:lpstr>Objetivos</vt:lpstr>
      <vt:lpstr>Justificativa</vt:lpstr>
      <vt:lpstr>Metodologias</vt:lpstr>
      <vt:lpstr>ESTRUTURA DO TRABALHO</vt:lpstr>
      <vt:lpstr>CAPÍTULO I – FUNDAMENTAÇÃO TEÓRICA   </vt:lpstr>
      <vt:lpstr>CAP II. TECNOLOGIAS E FERRAMENTAS UTILIZADAS   </vt:lpstr>
      <vt:lpstr>CAP. III REQUISITOS FUNCIONAIS E NÃO FUNCIONAIS   </vt:lpstr>
      <vt:lpstr>DIAGRAMA DE CASO DE USO  (ADMINISTRADOR)</vt:lpstr>
      <vt:lpstr>DIAGRAMA DE CASO DE USO  (FUNCIONÁRIOS)</vt:lpstr>
      <vt:lpstr>DIAGRAMA DE CASO DE USO  (MORADORES)</vt:lpstr>
      <vt:lpstr> CAP. IV RESULTADOS OBTIDOS   </vt:lpstr>
      <vt:lpstr>CONCLUSÃO  </vt:lpstr>
      <vt:lpstr>MUITO OBRIGADO!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REPÚBLICA DE ANGOLA  MINISTÉRIO DA EDUCAÇÃO  GOVERNO DA PROVÍNCIA DE LUANDA  INSTITUTO MÉDIO PRIVADO JOHN LOCKE  ÁREA DE FORMAÇÃO DE INFORMÁTICA PROVA DE APTIDÃO PROFISSIONAL  (P.A.P)</dc:title>
  <dc:creator>Alberto Zimbuculo</dc:creator>
  <cp:lastModifiedBy>Alberto Zimbuculo</cp:lastModifiedBy>
  <cp:revision>27</cp:revision>
  <dcterms:created xsi:type="dcterms:W3CDTF">2023-05-08T08:34:49Z</dcterms:created>
  <dcterms:modified xsi:type="dcterms:W3CDTF">2023-05-15T05:23:08Z</dcterms:modified>
</cp:coreProperties>
</file>

<file path=docProps/thumbnail.jpeg>
</file>